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0678755" cy="5111940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0" userDrawn="1">
          <p15:clr>
            <a:srgbClr val="A4A3A4"/>
          </p15:clr>
        </p15:guide>
        <p15:guide id="2" pos="96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16100"/>
        <p:guide pos="966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3016587" y="6816000"/>
            <a:ext cx="24658106" cy="19159937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2013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3016587" y="26539465"/>
            <a:ext cx="24658106" cy="1097537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8050" spc="200"/>
            </a:lvl1pPr>
            <a:lvl2pPr marL="1534160" indent="0" algn="ctr">
              <a:buNone/>
              <a:defRPr sz="6710"/>
            </a:lvl2pPr>
            <a:lvl3pPr marL="3067685" indent="0" algn="ctr">
              <a:buNone/>
              <a:defRPr sz="6040"/>
            </a:lvl3pPr>
            <a:lvl4pPr marL="4601845" indent="0" algn="ctr">
              <a:buNone/>
              <a:defRPr sz="5370"/>
            </a:lvl4pPr>
            <a:lvl5pPr marL="6136005" indent="0" algn="ctr">
              <a:buNone/>
              <a:defRPr sz="5370"/>
            </a:lvl5pPr>
            <a:lvl6pPr marL="7669530" indent="0" algn="ctr">
              <a:buNone/>
              <a:defRPr sz="5370"/>
            </a:lvl6pPr>
            <a:lvl7pPr marL="9203690" indent="0" algn="ctr">
              <a:buNone/>
              <a:defRPr sz="5370"/>
            </a:lvl7pPr>
            <a:lvl8pPr marL="10737850" indent="0" algn="ctr">
              <a:buNone/>
              <a:defRPr sz="5370"/>
            </a:lvl8pPr>
            <a:lvl9pPr marL="12271375" indent="0" algn="ctr">
              <a:buNone/>
              <a:defRPr sz="537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530940" y="5769449"/>
            <a:ext cx="27611281" cy="40869166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3016587" y="18515906"/>
            <a:ext cx="24658106" cy="7594205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2013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3016587" y="26539465"/>
            <a:ext cx="24658106" cy="3515339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805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30940" y="4535055"/>
            <a:ext cx="27602223" cy="525959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530940" y="11109543"/>
            <a:ext cx="27602223" cy="35475402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5009527" y="28686236"/>
            <a:ext cx="19548932" cy="571578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4765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009527" y="34402016"/>
            <a:ext cx="19548932" cy="646715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604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534160" indent="0">
              <a:buNone/>
              <a:defRPr sz="5370">
                <a:solidFill>
                  <a:schemeClr val="tx1">
                    <a:tint val="75000"/>
                  </a:schemeClr>
                </a:solidFill>
              </a:defRPr>
            </a:lvl2pPr>
            <a:lvl3pPr marL="3067685" indent="0">
              <a:buNone/>
              <a:defRPr sz="5370">
                <a:solidFill>
                  <a:schemeClr val="tx1">
                    <a:tint val="75000"/>
                  </a:schemeClr>
                </a:solidFill>
              </a:defRPr>
            </a:lvl3pPr>
            <a:lvl4pPr marL="4601845" indent="0">
              <a:buNone/>
              <a:defRPr sz="5370">
                <a:solidFill>
                  <a:schemeClr val="tx1">
                    <a:tint val="75000"/>
                  </a:schemeClr>
                </a:solidFill>
              </a:defRPr>
            </a:lvl4pPr>
            <a:lvl5pPr marL="6136005" indent="0">
              <a:buNone/>
              <a:defRPr sz="5370">
                <a:solidFill>
                  <a:schemeClr val="tx1">
                    <a:tint val="75000"/>
                  </a:schemeClr>
                </a:solidFill>
              </a:defRPr>
            </a:lvl5pPr>
            <a:lvl6pPr marL="7669530" indent="0">
              <a:buNone/>
              <a:defRPr sz="5370">
                <a:solidFill>
                  <a:schemeClr val="tx1">
                    <a:tint val="75000"/>
                  </a:schemeClr>
                </a:solidFill>
              </a:defRPr>
            </a:lvl6pPr>
            <a:lvl7pPr marL="9203690" indent="0">
              <a:buNone/>
              <a:defRPr sz="5370">
                <a:solidFill>
                  <a:schemeClr val="tx1">
                    <a:tint val="75000"/>
                  </a:schemeClr>
                </a:solidFill>
              </a:defRPr>
            </a:lvl7pPr>
            <a:lvl8pPr marL="10737850" indent="0">
              <a:buNone/>
              <a:defRPr sz="5370">
                <a:solidFill>
                  <a:schemeClr val="tx1">
                    <a:tint val="75000"/>
                  </a:schemeClr>
                </a:solidFill>
              </a:defRPr>
            </a:lvl8pPr>
            <a:lvl9pPr marL="12271375" indent="0">
              <a:buNone/>
              <a:defRPr sz="53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30940" y="4535055"/>
            <a:ext cx="27602223" cy="525959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1530940" y="11190047"/>
            <a:ext cx="13026582" cy="35394898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6133757" y="11190047"/>
            <a:ext cx="13026582" cy="35394898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30940" y="4535055"/>
            <a:ext cx="27602223" cy="525959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530940" y="10653354"/>
            <a:ext cx="13443288" cy="2844472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671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534160" indent="0">
              <a:buNone/>
              <a:defRPr sz="6710" b="1"/>
            </a:lvl2pPr>
            <a:lvl3pPr marL="3067685" indent="0">
              <a:buNone/>
              <a:defRPr sz="6040" b="1"/>
            </a:lvl3pPr>
            <a:lvl4pPr marL="4601845" indent="0">
              <a:buNone/>
              <a:defRPr sz="5370" b="1"/>
            </a:lvl4pPr>
            <a:lvl5pPr marL="6136005" indent="0">
              <a:buNone/>
              <a:defRPr sz="5370" b="1"/>
            </a:lvl5pPr>
            <a:lvl6pPr marL="7669530" indent="0">
              <a:buNone/>
              <a:defRPr sz="5370" b="1"/>
            </a:lvl6pPr>
            <a:lvl7pPr marL="9203690" indent="0">
              <a:buNone/>
              <a:defRPr sz="5370" b="1"/>
            </a:lvl7pPr>
            <a:lvl8pPr marL="10737850" indent="0">
              <a:buNone/>
              <a:defRPr sz="5370" b="1"/>
            </a:lvl8pPr>
            <a:lvl9pPr marL="12271375" indent="0">
              <a:buNone/>
              <a:defRPr sz="537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530940" y="13819843"/>
            <a:ext cx="13443288" cy="32765103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15691259" y="10597665"/>
            <a:ext cx="13443288" cy="2844472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671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534160" indent="0">
              <a:buNone/>
              <a:defRPr sz="6710" b="1"/>
            </a:lvl2pPr>
            <a:lvl3pPr marL="3067685" indent="0">
              <a:buNone/>
              <a:defRPr sz="6040" b="1"/>
            </a:lvl3pPr>
            <a:lvl4pPr marL="4601845" indent="0">
              <a:buNone/>
              <a:defRPr sz="5370" b="1"/>
            </a:lvl4pPr>
            <a:lvl5pPr marL="6136005" indent="0">
              <a:buNone/>
              <a:defRPr sz="5370" b="1"/>
            </a:lvl5pPr>
            <a:lvl6pPr marL="7669530" indent="0">
              <a:buNone/>
              <a:defRPr sz="5370" b="1"/>
            </a:lvl6pPr>
            <a:lvl7pPr marL="9203690" indent="0">
              <a:buNone/>
              <a:defRPr sz="5370" b="1"/>
            </a:lvl7pPr>
            <a:lvl8pPr marL="10737850" indent="0">
              <a:buNone/>
              <a:defRPr sz="5370" b="1"/>
            </a:lvl8pPr>
            <a:lvl9pPr marL="12271375" indent="0">
              <a:buNone/>
              <a:defRPr sz="537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15691259" y="13819843"/>
            <a:ext cx="13443288" cy="32765103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30940" y="4535055"/>
            <a:ext cx="27602223" cy="525959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530940" y="11592567"/>
            <a:ext cx="13168194" cy="3434834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537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5979757" y="11592567"/>
            <a:ext cx="13153406" cy="3434834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537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25754223" y="6816000"/>
            <a:ext cx="2627058" cy="374880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939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2300940" y="6816000"/>
            <a:ext cx="23072813" cy="37488000"/>
          </a:xfrm>
        </p:spPr>
        <p:txBody>
          <a:bodyPr vert="eaVert" lIns="46800" tIns="46800" rIns="46800" bIns="46800"/>
          <a:lstStyle>
            <a:lvl1pPr marL="767080" indent="-767080">
              <a:spcAft>
                <a:spcPts val="1000"/>
              </a:spcAft>
              <a:defRPr spc="300"/>
            </a:lvl1pPr>
            <a:lvl2pPr marL="2301240" indent="-767080">
              <a:defRPr spc="300"/>
            </a:lvl2pPr>
            <a:lvl3pPr marL="3834765" indent="-767080">
              <a:defRPr spc="300"/>
            </a:lvl3pPr>
            <a:lvl4pPr marL="5368925" indent="-767080">
              <a:defRPr spc="300"/>
            </a:lvl4pPr>
            <a:lvl5pPr marL="6903085" indent="-76708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1530940" y="4535055"/>
            <a:ext cx="27602223" cy="525959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1530940" y="11109543"/>
            <a:ext cx="27602223" cy="35475402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1539999" y="47067969"/>
            <a:ext cx="6794115" cy="2361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35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10357250" y="47067969"/>
            <a:ext cx="9964701" cy="2361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35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22339048" y="47067969"/>
            <a:ext cx="6794115" cy="23614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35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67685" rtl="0" eaLnBrk="1" fontAlgn="auto" latinLnBrk="0" hangingPunct="1">
        <a:lnSpc>
          <a:spcPct val="100000"/>
        </a:lnSpc>
        <a:spcBef>
          <a:spcPct val="0"/>
        </a:spcBef>
        <a:buNone/>
        <a:defRPr sz="1208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767080" indent="-767080" algn="l" defTabSz="3067685" rtl="0" eaLnBrk="1" fontAlgn="auto" latinLnBrk="0" hangingPunct="1">
        <a:lnSpc>
          <a:spcPct val="130000"/>
        </a:lnSpc>
        <a:spcBef>
          <a:spcPts val="5"/>
        </a:spcBef>
        <a:spcAft>
          <a:spcPts val="1000"/>
        </a:spcAft>
        <a:buFont typeface="Arial" panose="020B0604020202020204" pitchFamily="34" charset="0"/>
        <a:buChar char="●"/>
        <a:defRPr sz="604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2301240" indent="-767080" algn="l" defTabSz="3067685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tabLst>
          <a:tab pos="5400675" algn="l"/>
          <a:tab pos="5400675" algn="l"/>
          <a:tab pos="5400675" algn="l"/>
          <a:tab pos="5400675" algn="l"/>
        </a:tabLst>
        <a:defRPr sz="537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3834765" indent="-767080" algn="l" defTabSz="3067685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defRPr sz="537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5368925" indent="-767080" algn="l" defTabSz="3067685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Wingdings" panose="05000000000000000000" charset="0"/>
        <a:buChar char=""/>
        <a:defRPr sz="469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6903085" indent="-767080" algn="l" defTabSz="3067685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Arial" panose="020B0604020202020204" pitchFamily="34" charset="0"/>
        <a:buChar char="•"/>
        <a:defRPr sz="469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8436610" indent="-767080" algn="l" defTabSz="3067685" rtl="0" eaLnBrk="1" latinLnBrk="0" hangingPunct="1">
        <a:lnSpc>
          <a:spcPct val="90000"/>
        </a:lnSpc>
        <a:spcBef>
          <a:spcPct val="337000"/>
        </a:spcBef>
        <a:buFont typeface="Arial" panose="020B0604020202020204" pitchFamily="34" charset="0"/>
        <a:buChar char="•"/>
        <a:defRPr sz="6040" kern="1200">
          <a:solidFill>
            <a:schemeClr val="tx1"/>
          </a:solidFill>
          <a:latin typeface="+mn-lt"/>
          <a:ea typeface="+mn-ea"/>
          <a:cs typeface="+mn-cs"/>
        </a:defRPr>
      </a:lvl6pPr>
      <a:lvl7pPr marL="9970770" indent="-767080" algn="l" defTabSz="3067685" rtl="0" eaLnBrk="1" latinLnBrk="0" hangingPunct="1">
        <a:lnSpc>
          <a:spcPct val="90000"/>
        </a:lnSpc>
        <a:spcBef>
          <a:spcPct val="337000"/>
        </a:spcBef>
        <a:buFont typeface="Arial" panose="020B0604020202020204" pitchFamily="34" charset="0"/>
        <a:buChar char="•"/>
        <a:defRPr sz="6040" kern="1200">
          <a:solidFill>
            <a:schemeClr val="tx1"/>
          </a:solidFill>
          <a:latin typeface="+mn-lt"/>
          <a:ea typeface="+mn-ea"/>
          <a:cs typeface="+mn-cs"/>
        </a:defRPr>
      </a:lvl7pPr>
      <a:lvl8pPr marL="11504930" indent="-767080" algn="l" defTabSz="3067685" rtl="0" eaLnBrk="1" latinLnBrk="0" hangingPunct="1">
        <a:lnSpc>
          <a:spcPct val="90000"/>
        </a:lnSpc>
        <a:spcBef>
          <a:spcPct val="337000"/>
        </a:spcBef>
        <a:buFont typeface="Arial" panose="020B0604020202020204" pitchFamily="34" charset="0"/>
        <a:buChar char="•"/>
        <a:defRPr sz="6040" kern="1200">
          <a:solidFill>
            <a:schemeClr val="tx1"/>
          </a:solidFill>
          <a:latin typeface="+mn-lt"/>
          <a:ea typeface="+mn-ea"/>
          <a:cs typeface="+mn-cs"/>
        </a:defRPr>
      </a:lvl8pPr>
      <a:lvl9pPr marL="13038455" indent="-767080" algn="l" defTabSz="3067685" rtl="0" eaLnBrk="1" latinLnBrk="0" hangingPunct="1">
        <a:lnSpc>
          <a:spcPct val="90000"/>
        </a:lnSpc>
        <a:spcBef>
          <a:spcPct val="337000"/>
        </a:spcBef>
        <a:buFont typeface="Arial" panose="020B0604020202020204" pitchFamily="34" charset="0"/>
        <a:buChar char="•"/>
        <a:defRPr sz="6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1pPr>
      <a:lvl2pPr marL="1534160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2pPr>
      <a:lvl3pPr marL="3067685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3pPr>
      <a:lvl4pPr marL="4601845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4pPr>
      <a:lvl5pPr marL="6136005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5pPr>
      <a:lvl6pPr marL="7669530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6pPr>
      <a:lvl7pPr marL="9203690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7pPr>
      <a:lvl8pPr marL="10737850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8pPr>
      <a:lvl9pPr marL="12271375" algn="l" defTabSz="3067685" rtl="0" eaLnBrk="1" latinLnBrk="0" hangingPunct="1">
        <a:defRPr sz="6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天旅广告-王娜</cp:lastModifiedBy>
  <cp:revision>157</cp:revision>
  <dcterms:created xsi:type="dcterms:W3CDTF">2019-06-19T02:08:00Z</dcterms:created>
  <dcterms:modified xsi:type="dcterms:W3CDTF">2026-07-09T03:00:00Z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16726258A63749C88C59563E3F56E563_11</vt:lpwstr>
  </property>
</Properties>
</file>